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15" r:id="rId1"/>
  </p:sldMasterIdLst>
  <p:sldIdLst>
    <p:sldId id="256" r:id="rId2"/>
    <p:sldId id="257" r:id="rId3"/>
    <p:sldId id="258" r:id="rId4"/>
    <p:sldId id="263"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2091B3A-A682-46B9-B32A-2E683CA8F029}" type="datetimeFigureOut">
              <a:rPr lang="en-IN" smtClean="0"/>
              <a:pPr/>
              <a:t>29-02-2020</a:t>
            </a:fld>
            <a:endParaRPr lang="en-IN" dirty="0"/>
          </a:p>
        </p:txBody>
      </p:sp>
      <p:sp>
        <p:nvSpPr>
          <p:cNvPr id="17" name="Footer Placeholder 16"/>
          <p:cNvSpPr>
            <a:spLocks noGrp="1"/>
          </p:cNvSpPr>
          <p:nvPr>
            <p:ph type="ftr" sz="quarter" idx="11"/>
          </p:nvPr>
        </p:nvSpPr>
        <p:spPr/>
        <p:txBody>
          <a:bodyPr/>
          <a:lstStyle/>
          <a:p>
            <a:endParaRPr lang="en-IN" dirty="0"/>
          </a:p>
        </p:txBody>
      </p:sp>
      <p:sp>
        <p:nvSpPr>
          <p:cNvPr id="29" name="Slide Number Placeholder 28"/>
          <p:cNvSpPr>
            <a:spLocks noGrp="1"/>
          </p:cNvSpPr>
          <p:nvPr>
            <p:ph type="sldNum" sz="quarter" idx="12"/>
          </p:nvPr>
        </p:nvSpPr>
        <p:spPr/>
        <p:txBody>
          <a:bodyPr/>
          <a:lstStyle/>
          <a:p>
            <a:fld id="{68D0CA7C-4F39-407A-AD21-D93F1ACF6EAC}" type="slidenum">
              <a:rPr lang="en-IN" smtClean="0"/>
              <a:pPr/>
              <a:t>‹#›</a:t>
            </a:fld>
            <a:endParaRPr lang="en-IN" dirty="0"/>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2091B3A-A682-46B9-B32A-2E683CA8F029}" type="datetimeFigureOut">
              <a:rPr lang="en-IN" smtClean="0"/>
              <a:pPr/>
              <a:t>29-02-2020</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68D0CA7C-4F39-407A-AD21-D93F1ACF6EAC}" type="slidenum">
              <a:rPr lang="en-IN" smtClean="0"/>
              <a:pPr/>
              <a:t>‹#›</a:t>
            </a:fld>
            <a:endParaRPr lang="en-IN"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2091B3A-A682-46B9-B32A-2E683CA8F029}" type="datetimeFigureOut">
              <a:rPr lang="en-IN" smtClean="0"/>
              <a:pPr/>
              <a:t>29-02-2020</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68D0CA7C-4F39-407A-AD21-D93F1ACF6EAC}" type="slidenum">
              <a:rPr lang="en-IN" smtClean="0"/>
              <a:pPr/>
              <a:t>‹#›</a:t>
            </a:fld>
            <a:endParaRPr lang="en-IN"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2091B3A-A682-46B9-B32A-2E683CA8F029}" type="datetimeFigureOut">
              <a:rPr lang="en-IN" smtClean="0"/>
              <a:pPr/>
              <a:t>29-02-2020</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68D0CA7C-4F39-407A-AD21-D93F1ACF6EAC}" type="slidenum">
              <a:rPr lang="en-IN" smtClean="0"/>
              <a:pPr/>
              <a:t>‹#›</a:t>
            </a:fld>
            <a:endParaRPr lang="en-IN"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2091B3A-A682-46B9-B32A-2E683CA8F029}" type="datetimeFigureOut">
              <a:rPr lang="en-IN" smtClean="0"/>
              <a:pPr/>
              <a:t>29-02-2020</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a:xfrm>
            <a:off x="7924800" y="6416675"/>
            <a:ext cx="762000" cy="365125"/>
          </a:xfrm>
        </p:spPr>
        <p:txBody>
          <a:bodyPr/>
          <a:lstStyle/>
          <a:p>
            <a:fld id="{68D0CA7C-4F39-407A-AD21-D93F1ACF6EAC}" type="slidenum">
              <a:rPr lang="en-IN" smtClean="0"/>
              <a:pPr/>
              <a:t>‹#›</a:t>
            </a:fld>
            <a:endParaRPr lang="en-IN"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2091B3A-A682-46B9-B32A-2E683CA8F029}" type="datetimeFigureOut">
              <a:rPr lang="en-IN" smtClean="0"/>
              <a:pPr/>
              <a:t>29-02-2020</a:t>
            </a:fld>
            <a:endParaRPr lang="en-IN" dirty="0"/>
          </a:p>
        </p:txBody>
      </p:sp>
      <p:sp>
        <p:nvSpPr>
          <p:cNvPr id="6" name="Footer Placeholder 5"/>
          <p:cNvSpPr>
            <a:spLocks noGrp="1"/>
          </p:cNvSpPr>
          <p:nvPr>
            <p:ph type="ftr" sz="quarter" idx="11"/>
          </p:nvPr>
        </p:nvSpPr>
        <p:spPr/>
        <p:txBody>
          <a:bodyPr/>
          <a:lstStyle/>
          <a:p>
            <a:endParaRPr lang="en-IN" dirty="0"/>
          </a:p>
        </p:txBody>
      </p:sp>
      <p:sp>
        <p:nvSpPr>
          <p:cNvPr id="7" name="Slide Number Placeholder 6"/>
          <p:cNvSpPr>
            <a:spLocks noGrp="1"/>
          </p:cNvSpPr>
          <p:nvPr>
            <p:ph type="sldNum" sz="quarter" idx="12"/>
          </p:nvPr>
        </p:nvSpPr>
        <p:spPr/>
        <p:txBody>
          <a:bodyPr/>
          <a:lstStyle/>
          <a:p>
            <a:fld id="{68D0CA7C-4F39-407A-AD21-D93F1ACF6EAC}" type="slidenum">
              <a:rPr lang="en-IN" smtClean="0"/>
              <a:pPr/>
              <a:t>‹#›</a:t>
            </a:fld>
            <a:endParaRPr lang="en-IN"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2091B3A-A682-46B9-B32A-2E683CA8F029}" type="datetimeFigureOut">
              <a:rPr lang="en-IN" smtClean="0"/>
              <a:pPr/>
              <a:t>29-02-2020</a:t>
            </a:fld>
            <a:endParaRPr lang="en-IN" dirty="0"/>
          </a:p>
        </p:txBody>
      </p:sp>
      <p:sp>
        <p:nvSpPr>
          <p:cNvPr id="8" name="Footer Placeholder 7"/>
          <p:cNvSpPr>
            <a:spLocks noGrp="1"/>
          </p:cNvSpPr>
          <p:nvPr>
            <p:ph type="ftr" sz="quarter" idx="11"/>
          </p:nvPr>
        </p:nvSpPr>
        <p:spPr/>
        <p:txBody>
          <a:bodyPr/>
          <a:lstStyle/>
          <a:p>
            <a:endParaRPr lang="en-IN" dirty="0"/>
          </a:p>
        </p:txBody>
      </p:sp>
      <p:sp>
        <p:nvSpPr>
          <p:cNvPr id="9" name="Slide Number Placeholder 8"/>
          <p:cNvSpPr>
            <a:spLocks noGrp="1"/>
          </p:cNvSpPr>
          <p:nvPr>
            <p:ph type="sldNum" sz="quarter" idx="12"/>
          </p:nvPr>
        </p:nvSpPr>
        <p:spPr/>
        <p:txBody>
          <a:bodyPr/>
          <a:lstStyle/>
          <a:p>
            <a:fld id="{68D0CA7C-4F39-407A-AD21-D93F1ACF6EAC}" type="slidenum">
              <a:rPr lang="en-IN" smtClean="0"/>
              <a:pPr/>
              <a:t>‹#›</a:t>
            </a:fld>
            <a:endParaRPr lang="en-IN"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2091B3A-A682-46B9-B32A-2E683CA8F029}" type="datetimeFigureOut">
              <a:rPr lang="en-IN" smtClean="0"/>
              <a:pPr/>
              <a:t>29-02-2020</a:t>
            </a:fld>
            <a:endParaRPr lang="en-IN" dirty="0"/>
          </a:p>
        </p:txBody>
      </p:sp>
      <p:sp>
        <p:nvSpPr>
          <p:cNvPr id="4" name="Footer Placeholder 3"/>
          <p:cNvSpPr>
            <a:spLocks noGrp="1"/>
          </p:cNvSpPr>
          <p:nvPr>
            <p:ph type="ftr" sz="quarter" idx="11"/>
          </p:nvPr>
        </p:nvSpPr>
        <p:spPr/>
        <p:txBody>
          <a:bodyPr/>
          <a:lstStyle/>
          <a:p>
            <a:endParaRPr lang="en-IN" dirty="0"/>
          </a:p>
        </p:txBody>
      </p:sp>
      <p:sp>
        <p:nvSpPr>
          <p:cNvPr id="5" name="Slide Number Placeholder 4"/>
          <p:cNvSpPr>
            <a:spLocks noGrp="1"/>
          </p:cNvSpPr>
          <p:nvPr>
            <p:ph type="sldNum" sz="quarter" idx="12"/>
          </p:nvPr>
        </p:nvSpPr>
        <p:spPr/>
        <p:txBody>
          <a:bodyPr/>
          <a:lstStyle/>
          <a:p>
            <a:fld id="{68D0CA7C-4F39-407A-AD21-D93F1ACF6EAC}" type="slidenum">
              <a:rPr lang="en-IN" smtClean="0"/>
              <a:pPr/>
              <a:t>‹#›</a:t>
            </a:fld>
            <a:endParaRPr lang="en-IN"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091B3A-A682-46B9-B32A-2E683CA8F029}" type="datetimeFigureOut">
              <a:rPr lang="en-IN" smtClean="0"/>
              <a:pPr/>
              <a:t>29-02-2020</a:t>
            </a:fld>
            <a:endParaRPr lang="en-IN" dirty="0"/>
          </a:p>
        </p:txBody>
      </p:sp>
      <p:sp>
        <p:nvSpPr>
          <p:cNvPr id="3" name="Footer Placeholder 2"/>
          <p:cNvSpPr>
            <a:spLocks noGrp="1"/>
          </p:cNvSpPr>
          <p:nvPr>
            <p:ph type="ftr" sz="quarter" idx="11"/>
          </p:nvPr>
        </p:nvSpPr>
        <p:spPr/>
        <p:txBody>
          <a:bodyPr/>
          <a:lstStyle/>
          <a:p>
            <a:endParaRPr lang="en-IN" dirty="0"/>
          </a:p>
        </p:txBody>
      </p:sp>
      <p:sp>
        <p:nvSpPr>
          <p:cNvPr id="4" name="Slide Number Placeholder 3"/>
          <p:cNvSpPr>
            <a:spLocks noGrp="1"/>
          </p:cNvSpPr>
          <p:nvPr>
            <p:ph type="sldNum" sz="quarter" idx="12"/>
          </p:nvPr>
        </p:nvSpPr>
        <p:spPr/>
        <p:txBody>
          <a:bodyPr/>
          <a:lstStyle/>
          <a:p>
            <a:fld id="{68D0CA7C-4F39-407A-AD21-D93F1ACF6EAC}" type="slidenum">
              <a:rPr lang="en-IN" smtClean="0"/>
              <a:pPr/>
              <a:t>‹#›</a:t>
            </a:fld>
            <a:endParaRPr lang="en-IN"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2091B3A-A682-46B9-B32A-2E683CA8F029}" type="datetimeFigureOut">
              <a:rPr lang="en-IN" smtClean="0"/>
              <a:pPr/>
              <a:t>29-02-2020</a:t>
            </a:fld>
            <a:endParaRPr lang="en-IN" dirty="0"/>
          </a:p>
        </p:txBody>
      </p:sp>
      <p:sp>
        <p:nvSpPr>
          <p:cNvPr id="6" name="Footer Placeholder 5"/>
          <p:cNvSpPr>
            <a:spLocks noGrp="1"/>
          </p:cNvSpPr>
          <p:nvPr>
            <p:ph type="ftr" sz="quarter" idx="11"/>
          </p:nvPr>
        </p:nvSpPr>
        <p:spPr/>
        <p:txBody>
          <a:bodyPr/>
          <a:lstStyle/>
          <a:p>
            <a:endParaRPr lang="en-IN" dirty="0"/>
          </a:p>
        </p:txBody>
      </p:sp>
      <p:sp>
        <p:nvSpPr>
          <p:cNvPr id="7" name="Slide Number Placeholder 6"/>
          <p:cNvSpPr>
            <a:spLocks noGrp="1"/>
          </p:cNvSpPr>
          <p:nvPr>
            <p:ph type="sldNum" sz="quarter" idx="12"/>
          </p:nvPr>
        </p:nvSpPr>
        <p:spPr/>
        <p:txBody>
          <a:bodyPr/>
          <a:lstStyle/>
          <a:p>
            <a:fld id="{68D0CA7C-4F39-407A-AD21-D93F1ACF6EAC}" type="slidenum">
              <a:rPr lang="en-IN" smtClean="0"/>
              <a:pPr/>
              <a:t>‹#›</a:t>
            </a:fld>
            <a:endParaRPr lang="en-IN"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2091B3A-A682-46B9-B32A-2E683CA8F029}" type="datetimeFigureOut">
              <a:rPr lang="en-IN" smtClean="0"/>
              <a:pPr/>
              <a:t>29-02-2020</a:t>
            </a:fld>
            <a:endParaRPr lang="en-IN" dirty="0"/>
          </a:p>
        </p:txBody>
      </p:sp>
      <p:sp>
        <p:nvSpPr>
          <p:cNvPr id="6" name="Footer Placeholder 5"/>
          <p:cNvSpPr>
            <a:spLocks noGrp="1"/>
          </p:cNvSpPr>
          <p:nvPr>
            <p:ph type="ftr" sz="quarter" idx="11"/>
          </p:nvPr>
        </p:nvSpPr>
        <p:spPr/>
        <p:txBody>
          <a:bodyPr/>
          <a:lstStyle/>
          <a:p>
            <a:endParaRPr lang="en-IN" dirty="0"/>
          </a:p>
        </p:txBody>
      </p:sp>
      <p:sp>
        <p:nvSpPr>
          <p:cNvPr id="7" name="Slide Number Placeholder 6"/>
          <p:cNvSpPr>
            <a:spLocks noGrp="1"/>
          </p:cNvSpPr>
          <p:nvPr>
            <p:ph type="sldNum" sz="quarter" idx="12"/>
          </p:nvPr>
        </p:nvSpPr>
        <p:spPr/>
        <p:txBody>
          <a:bodyPr/>
          <a:lstStyle/>
          <a:p>
            <a:fld id="{68D0CA7C-4F39-407A-AD21-D93F1ACF6EAC}" type="slidenum">
              <a:rPr lang="en-IN" smtClean="0"/>
              <a:pPr/>
              <a:t>‹#›</a:t>
            </a:fld>
            <a:endParaRPr lang="en-IN"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12091B3A-A682-46B9-B32A-2E683CA8F029}" type="datetimeFigureOut">
              <a:rPr lang="en-IN" smtClean="0"/>
              <a:pPr/>
              <a:t>29-02-2020</a:t>
            </a:fld>
            <a:endParaRPr lang="en-IN" dirty="0"/>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IN" dirty="0"/>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68D0CA7C-4F39-407A-AD21-D93F1ACF6EAC}" type="slidenum">
              <a:rPr lang="en-IN" smtClean="0"/>
              <a:pPr/>
              <a:t>‹#›</a:t>
            </a:fld>
            <a:endParaRPr lang="en-IN" dirty="0"/>
          </a:p>
        </p:txBody>
      </p:sp>
    </p:spTree>
  </p:cSld>
  <p:clrMap bg1="dk1" tx1="lt1" bg2="dk2" tx2="lt2" accent1="accent1" accent2="accent2" accent3="accent3" accent4="accent4" accent5="accent5" accent6="accent6" hlink="hlink" folHlink="folHlink"/>
  <p:sldLayoutIdLst>
    <p:sldLayoutId id="2147484116" r:id="rId1"/>
    <p:sldLayoutId id="2147484117" r:id="rId2"/>
    <p:sldLayoutId id="2147484118" r:id="rId3"/>
    <p:sldLayoutId id="2147484119" r:id="rId4"/>
    <p:sldLayoutId id="2147484120" r:id="rId5"/>
    <p:sldLayoutId id="2147484121" r:id="rId6"/>
    <p:sldLayoutId id="2147484122" r:id="rId7"/>
    <p:sldLayoutId id="2147484123" r:id="rId8"/>
    <p:sldLayoutId id="2147484124" r:id="rId9"/>
    <p:sldLayoutId id="2147484125" r:id="rId10"/>
    <p:sldLayoutId id="2147484126"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advanceceramic.net/reaction-bonded-silicon-carbide-ceramic/" TargetMode="External"/><Relationship Id="rId2" Type="http://schemas.openxmlformats.org/officeDocument/2006/relationships/hyperlink" Target="https://www.tirupatibalajitravels.com/" TargetMode="Externa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hyperlink" Target="https://rbcyachtrental.com/"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s://rbcyachtrental.com/"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hlinkClick r:id="rId2"/>
          </p:cNvPr>
          <p:cNvSpPr/>
          <p:nvPr/>
        </p:nvSpPr>
        <p:spPr>
          <a:xfrm>
            <a:off x="0" y="1600200"/>
            <a:ext cx="9144000" cy="1077218"/>
          </a:xfrm>
          <a:prstGeom prst="rect">
            <a:avLst/>
          </a:prstGeom>
          <a:solidFill>
            <a:srgbClr val="002060"/>
          </a:solidFill>
        </p:spPr>
        <p:style>
          <a:lnRef idx="1">
            <a:schemeClr val="accent2"/>
          </a:lnRef>
          <a:fillRef idx="3">
            <a:schemeClr val="accent2"/>
          </a:fillRef>
          <a:effectRef idx="2">
            <a:schemeClr val="accent2"/>
          </a:effectRef>
          <a:fontRef idx="minor">
            <a:schemeClr val="lt1"/>
          </a:fontRef>
        </p:style>
        <p:txBody>
          <a:bodyPr wrap="square">
            <a:spAutoFit/>
          </a:bodyPr>
          <a:lstStyle/>
          <a:p>
            <a:pPr algn="ctr"/>
            <a:r>
              <a:rPr lang="en-US" sz="3200" dirty="0" smtClean="0"/>
              <a:t>Dubai Marina Luxury Yacht Tour | Yacht Cruise Dubai</a:t>
            </a:r>
            <a:endParaRPr lang="en-IN" sz="3200" b="1" dirty="0">
              <a:solidFill>
                <a:schemeClr val="accent4">
                  <a:lumMod val="75000"/>
                </a:schemeClr>
              </a:solidFill>
              <a:latin typeface="Cambria" pitchFamily="18" charset="0"/>
            </a:endParaRPr>
          </a:p>
        </p:txBody>
      </p:sp>
      <p:sp>
        <p:nvSpPr>
          <p:cNvPr id="2" name="Rectangle 1"/>
          <p:cNvSpPr/>
          <p:nvPr/>
        </p:nvSpPr>
        <p:spPr>
          <a:xfrm>
            <a:off x="152400" y="2971800"/>
            <a:ext cx="8229600" cy="830997"/>
          </a:xfrm>
          <a:prstGeom prst="rect">
            <a:avLst/>
          </a:prstGeom>
        </p:spPr>
        <p:txBody>
          <a:bodyPr wrap="square">
            <a:spAutoFit/>
          </a:bodyPr>
          <a:lstStyle/>
          <a:p>
            <a:r>
              <a:rPr lang="en-US" sz="2400" b="1" dirty="0" smtClean="0">
                <a:latin typeface="Cambria" pitchFamily="18" charset="0"/>
                <a:hlinkClick r:id="rId3"/>
              </a:rPr>
              <a:t>   </a:t>
            </a:r>
            <a:endParaRPr lang="en-US" sz="2400" b="1" dirty="0" smtClean="0">
              <a:latin typeface="Cambria" pitchFamily="18" charset="0"/>
            </a:endParaRPr>
          </a:p>
          <a:p>
            <a:endParaRPr lang="en-US" sz="2400" b="1" dirty="0" smtClean="0">
              <a:latin typeface="Cambria" pitchFamily="18" charset="0"/>
            </a:endParaRPr>
          </a:p>
        </p:txBody>
      </p:sp>
      <p:sp>
        <p:nvSpPr>
          <p:cNvPr id="9" name="TextBox 8"/>
          <p:cNvSpPr txBox="1"/>
          <p:nvPr/>
        </p:nvSpPr>
        <p:spPr>
          <a:xfrm>
            <a:off x="457200" y="2895600"/>
            <a:ext cx="8686800" cy="3785652"/>
          </a:xfrm>
          <a:prstGeom prst="rect">
            <a:avLst/>
          </a:prstGeom>
          <a:noFill/>
        </p:spPr>
        <p:txBody>
          <a:bodyPr wrap="square" rtlCol="0">
            <a:spAutoFit/>
          </a:bodyPr>
          <a:lstStyle/>
          <a:p>
            <a:pPr>
              <a:buFont typeface="Wingdings" pitchFamily="2" charset="2"/>
              <a:buChar char="Ø"/>
            </a:pPr>
            <a:r>
              <a:rPr lang="en-US" sz="2000" dirty="0" smtClean="0">
                <a:hlinkClick r:id="rId4"/>
              </a:rPr>
              <a:t>yacht trip </a:t>
            </a:r>
            <a:r>
              <a:rPr lang="en-US" sz="2000" dirty="0" err="1" smtClean="0">
                <a:hlinkClick r:id="rId4"/>
              </a:rPr>
              <a:t>dubai</a:t>
            </a:r>
            <a:r>
              <a:rPr lang="en-US" sz="2000" dirty="0" smtClean="0">
                <a:hlinkClick r:id="rId4"/>
              </a:rPr>
              <a:t> </a:t>
            </a:r>
            <a:endParaRPr lang="en-US" sz="2000" dirty="0" smtClean="0"/>
          </a:p>
          <a:p>
            <a:pPr>
              <a:buFont typeface="Wingdings" pitchFamily="2" charset="2"/>
              <a:buChar char="Ø"/>
            </a:pPr>
            <a:r>
              <a:rPr lang="en-US" sz="2000" dirty="0" smtClean="0">
                <a:hlinkClick r:id="rId4"/>
              </a:rPr>
              <a:t>yacht rental </a:t>
            </a:r>
            <a:r>
              <a:rPr lang="en-US" sz="2000" dirty="0" err="1" smtClean="0">
                <a:hlinkClick r:id="rId4"/>
              </a:rPr>
              <a:t>dubai</a:t>
            </a:r>
            <a:r>
              <a:rPr lang="en-US" sz="2000" dirty="0" smtClean="0">
                <a:hlinkClick r:id="rId4"/>
              </a:rPr>
              <a:t> marina </a:t>
            </a:r>
            <a:endParaRPr lang="en-US" sz="2000" dirty="0" smtClean="0"/>
          </a:p>
          <a:p>
            <a:pPr>
              <a:buFont typeface="Wingdings" pitchFamily="2" charset="2"/>
              <a:buChar char="Ø"/>
            </a:pPr>
            <a:r>
              <a:rPr lang="en-US" sz="2000" dirty="0" smtClean="0">
                <a:hlinkClick r:id="rId4"/>
              </a:rPr>
              <a:t>yacht rental marina </a:t>
            </a:r>
            <a:endParaRPr lang="en-US" sz="2000" dirty="0" smtClean="0"/>
          </a:p>
          <a:p>
            <a:pPr>
              <a:buFont typeface="Wingdings" pitchFamily="2" charset="2"/>
              <a:buChar char="Ø"/>
            </a:pPr>
            <a:r>
              <a:rPr lang="en-US" sz="2000" dirty="0" smtClean="0">
                <a:hlinkClick r:id="rId4"/>
              </a:rPr>
              <a:t>Luxury Yacht Cruise </a:t>
            </a:r>
            <a:r>
              <a:rPr lang="en-US" sz="2000" dirty="0" err="1" smtClean="0">
                <a:hlinkClick r:id="rId4"/>
              </a:rPr>
              <a:t>dubai</a:t>
            </a:r>
            <a:r>
              <a:rPr lang="en-US" sz="2000" dirty="0" smtClean="0">
                <a:hlinkClick r:id="rId4"/>
              </a:rPr>
              <a:t> </a:t>
            </a:r>
            <a:endParaRPr lang="en-US" sz="2000" dirty="0" smtClean="0"/>
          </a:p>
          <a:p>
            <a:pPr>
              <a:buFont typeface="Wingdings" pitchFamily="2" charset="2"/>
              <a:buChar char="Ø"/>
            </a:pPr>
            <a:r>
              <a:rPr lang="en-US" sz="2000" dirty="0" smtClean="0">
                <a:hlinkClick r:id="rId4"/>
              </a:rPr>
              <a:t>yacht charter </a:t>
            </a:r>
            <a:r>
              <a:rPr lang="en-US" sz="2000" dirty="0" err="1" smtClean="0">
                <a:hlinkClick r:id="rId4"/>
              </a:rPr>
              <a:t>dubai</a:t>
            </a:r>
            <a:r>
              <a:rPr lang="en-US" sz="2000" dirty="0" smtClean="0">
                <a:hlinkClick r:id="rId4"/>
              </a:rPr>
              <a:t> </a:t>
            </a:r>
            <a:endParaRPr lang="en-US" sz="2000" dirty="0" smtClean="0"/>
          </a:p>
          <a:p>
            <a:pPr>
              <a:buFont typeface="Wingdings" pitchFamily="2" charset="2"/>
              <a:buChar char="Ø"/>
            </a:pPr>
            <a:r>
              <a:rPr lang="en-US" sz="2000" dirty="0" smtClean="0">
                <a:hlinkClick r:id="rId4"/>
              </a:rPr>
              <a:t>luxury yacht </a:t>
            </a:r>
            <a:r>
              <a:rPr lang="en-US" sz="2000" dirty="0" err="1" smtClean="0">
                <a:hlinkClick r:id="rId4"/>
              </a:rPr>
              <a:t>dubai</a:t>
            </a:r>
            <a:r>
              <a:rPr lang="en-US" sz="2000" dirty="0" smtClean="0">
                <a:hlinkClick r:id="rId4"/>
              </a:rPr>
              <a:t> marina </a:t>
            </a:r>
            <a:endParaRPr lang="en-US" sz="2000" dirty="0" smtClean="0"/>
          </a:p>
          <a:p>
            <a:pPr>
              <a:buFont typeface="Wingdings" pitchFamily="2" charset="2"/>
              <a:buChar char="Ø"/>
            </a:pPr>
            <a:r>
              <a:rPr lang="en-US" sz="2000" dirty="0" smtClean="0">
                <a:hlinkClick r:id="rId4"/>
              </a:rPr>
              <a:t>cheap yacht rental </a:t>
            </a:r>
            <a:r>
              <a:rPr lang="en-US" sz="2000" dirty="0" err="1" smtClean="0">
                <a:hlinkClick r:id="rId4"/>
              </a:rPr>
              <a:t>dubai</a:t>
            </a:r>
            <a:r>
              <a:rPr lang="en-US" sz="2000" dirty="0" smtClean="0">
                <a:hlinkClick r:id="rId4"/>
              </a:rPr>
              <a:t> </a:t>
            </a:r>
            <a:endParaRPr lang="en-US" sz="2000" dirty="0" smtClean="0"/>
          </a:p>
          <a:p>
            <a:pPr>
              <a:buFont typeface="Wingdings" pitchFamily="2" charset="2"/>
              <a:buChar char="Ø"/>
            </a:pPr>
            <a:r>
              <a:rPr lang="en-US" sz="2000" dirty="0" smtClean="0">
                <a:hlinkClick r:id="rId4"/>
              </a:rPr>
              <a:t>Boat rental Dubai </a:t>
            </a:r>
            <a:endParaRPr lang="en-US" sz="2000" dirty="0" smtClean="0"/>
          </a:p>
          <a:p>
            <a:pPr>
              <a:buFont typeface="Wingdings" pitchFamily="2" charset="2"/>
              <a:buChar char="Ø"/>
            </a:pPr>
            <a:r>
              <a:rPr lang="en-US" sz="2000" dirty="0" err="1" smtClean="0">
                <a:hlinkClick r:id="rId4"/>
              </a:rPr>
              <a:t>dubai</a:t>
            </a:r>
            <a:r>
              <a:rPr lang="en-US" sz="2000" dirty="0" smtClean="0">
                <a:hlinkClick r:id="rId4"/>
              </a:rPr>
              <a:t> marina yachts</a:t>
            </a:r>
            <a:r>
              <a:rPr lang="en-US" sz="2000" dirty="0" smtClean="0"/>
              <a:t> </a:t>
            </a:r>
            <a:endParaRPr lang="en-US" sz="2000" dirty="0" smtClean="0"/>
          </a:p>
          <a:p>
            <a:pPr>
              <a:buFont typeface="Wingdings" pitchFamily="2" charset="2"/>
              <a:buChar char="Ø"/>
            </a:pPr>
            <a:r>
              <a:rPr lang="en-US" sz="2000" dirty="0" err="1" smtClean="0">
                <a:hlinkClick r:id="rId4"/>
              </a:rPr>
              <a:t>dubai</a:t>
            </a:r>
            <a:r>
              <a:rPr lang="en-US" sz="2000" dirty="0" smtClean="0">
                <a:hlinkClick r:id="rId4"/>
              </a:rPr>
              <a:t> yacht tour </a:t>
            </a:r>
            <a:r>
              <a:rPr lang="en-US" sz="2000" dirty="0" smtClean="0">
                <a:hlinkClick r:id="rId4"/>
              </a:rPr>
              <a:t> </a:t>
            </a:r>
            <a:endParaRPr lang="en-US" sz="2000" dirty="0" smtClean="0"/>
          </a:p>
          <a:p>
            <a:r>
              <a:rPr lang="en-US" sz="2000" dirty="0" smtClean="0"/>
              <a:t/>
            </a:r>
            <a:br>
              <a:rPr lang="en-US" sz="2000" dirty="0" smtClean="0"/>
            </a:br>
            <a:endParaRPr lang="en-US" sz="2000" dirty="0" smtClean="0">
              <a:latin typeface="Cambria" pitchFamily="18" charset="0"/>
            </a:endParaRPr>
          </a:p>
        </p:txBody>
      </p:sp>
      <p:pic>
        <p:nvPicPr>
          <p:cNvPr id="1028" name="Picture 4"/>
          <p:cNvPicPr>
            <a:picLocks noChangeAspect="1" noChangeArrowheads="1"/>
          </p:cNvPicPr>
          <p:nvPr/>
        </p:nvPicPr>
        <p:blipFill>
          <a:blip r:embed="rId5"/>
          <a:srcRect/>
          <a:stretch>
            <a:fillRect/>
          </a:stretch>
        </p:blipFill>
        <p:spPr bwMode="auto">
          <a:xfrm>
            <a:off x="3200400" y="228600"/>
            <a:ext cx="2895600" cy="990600"/>
          </a:xfrm>
          <a:prstGeom prst="rect">
            <a:avLst/>
          </a:prstGeom>
          <a:noFill/>
          <a:ln w="9525">
            <a:noFill/>
            <a:miter lim="800000"/>
            <a:headEnd/>
            <a:tailEnd/>
          </a:ln>
          <a:effectLst/>
        </p:spPr>
      </p:pic>
    </p:spTree>
    <p:extLst>
      <p:ext uri="{BB962C8B-B14F-4D97-AF65-F5344CB8AC3E}">
        <p14:creationId xmlns="" xmlns:p14="http://schemas.microsoft.com/office/powerpoint/2010/main" val="1613700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124" y="0"/>
            <a:ext cx="9161124" cy="1015663"/>
          </a:xfrm>
          <a:prstGeom prst="rect">
            <a:avLst/>
          </a:prstGeom>
          <a:solidFill>
            <a:srgbClr val="002060"/>
          </a:solidFill>
        </p:spPr>
        <p:style>
          <a:lnRef idx="1">
            <a:schemeClr val="accent2"/>
          </a:lnRef>
          <a:fillRef idx="3">
            <a:schemeClr val="accent2"/>
          </a:fillRef>
          <a:effectRef idx="2">
            <a:schemeClr val="accent2"/>
          </a:effectRef>
          <a:fontRef idx="minor">
            <a:schemeClr val="lt1"/>
          </a:fontRef>
        </p:style>
        <p:txBody>
          <a:bodyPr wrap="square">
            <a:spAutoFit/>
          </a:bodyPr>
          <a:lstStyle/>
          <a:p>
            <a:pPr algn="ctr"/>
            <a:r>
              <a:rPr lang="en-IN" sz="6000" b="1" dirty="0" smtClean="0"/>
              <a:t>About us:-</a:t>
            </a:r>
            <a:endParaRPr lang="en-IN" sz="6000" b="1" dirty="0"/>
          </a:p>
        </p:txBody>
      </p:sp>
      <p:sp>
        <p:nvSpPr>
          <p:cNvPr id="3" name="Rectangle 2"/>
          <p:cNvSpPr/>
          <p:nvPr/>
        </p:nvSpPr>
        <p:spPr>
          <a:xfrm>
            <a:off x="0" y="1143000"/>
            <a:ext cx="9144000" cy="5755422"/>
          </a:xfrm>
          <a:prstGeom prst="rect">
            <a:avLst/>
          </a:prstGeom>
        </p:spPr>
        <p:txBody>
          <a:bodyPr wrap="square">
            <a:spAutoFit/>
          </a:bodyPr>
          <a:lstStyle/>
          <a:p>
            <a:r>
              <a:rPr lang="en-US" sz="1600" dirty="0" smtClean="0"/>
              <a:t>Luxury yacht Rental provider in Dubai with best Priced packages and have an exclusive experience and great quality of cuisine, BBQ Platters, 5-star buffet and pick and Drop services. Call us +</a:t>
            </a:r>
            <a:r>
              <a:rPr lang="en-US" sz="1600" dirty="0" smtClean="0"/>
              <a:t>971-432-18666. </a:t>
            </a:r>
            <a:r>
              <a:rPr lang="en-US" sz="1600" dirty="0" smtClean="0"/>
              <a:t>A marine cruise that gives memories for a lifetime through the heart of Dubai. Royal blue coast yachts Dubai is the only yacht charter company to own its own fleet which sets the industry benchmarks &amp; standards and made us the pioneers in yacht chartering. Our experience and hospitality knowledge always helped us to cater to the needs of a client’s individual party. We the royal blue coast yachts Dubai takes hold of pride in establishing and introducing ourselves as an amalgamated organization, where the comprehensive sequence of yacht rental services is provided to the travelers. We have an entire dedicated staff and knowledgeable team of extremely motivated staff. The company deed to convey high-quality personalized tours and travel services. We have been serving the people with our great experiencing services for the last 12 years and we continue to serve the same way for the forthcoming </a:t>
            </a:r>
            <a:r>
              <a:rPr lang="en-US" sz="1600" dirty="0" err="1" smtClean="0"/>
              <a:t>years.Royal</a:t>
            </a:r>
            <a:r>
              <a:rPr lang="en-US" sz="1600" dirty="0" smtClean="0"/>
              <a:t> blue coast yachts Dubai office is located in Dubai Marina. We have so many best price trip packages for travelers to explore the incredible part of Dubai Marina, especially all-around Dubai. Packages like Dubai marina yacht trip provide travel around the famous appealing destinations of the Dubai Sea and enjoy spending your time in the lap of natural beauty surrounding you. ‘’Dubai marina’’ is one of the famous and most preferred yachts cruising routes, where the travelers get to take pleasure in a wide variety of our tour packages, especially nature tour packages. </a:t>
            </a:r>
            <a:r>
              <a:rPr lang="en-US" sz="1600" dirty="0" smtClean="0"/>
              <a:t/>
            </a:r>
            <a:br>
              <a:rPr lang="en-US" sz="1600" dirty="0" smtClean="0"/>
            </a:br>
            <a:endParaRPr lang="en-US" sz="1600" dirty="0" smtClean="0"/>
          </a:p>
          <a:p>
            <a:r>
              <a:rPr lang="en-US" sz="1600" dirty="0" smtClean="0"/>
              <a:t/>
            </a:r>
            <a:br>
              <a:rPr lang="en-US" sz="1600" dirty="0" smtClean="0"/>
            </a:br>
            <a:r>
              <a:rPr lang="en-US" sz="1600" dirty="0" smtClean="0"/>
              <a:t> </a:t>
            </a:r>
            <a:r>
              <a:rPr lang="en-US" sz="1600" dirty="0" smtClean="0"/>
              <a:t>#</a:t>
            </a:r>
            <a:r>
              <a:rPr lang="en-US" sz="1600" dirty="0" err="1" smtClean="0"/>
              <a:t>yachtcruisedubai</a:t>
            </a:r>
            <a:r>
              <a:rPr lang="en-US" sz="1600" dirty="0" smtClean="0"/>
              <a:t> #</a:t>
            </a:r>
            <a:r>
              <a:rPr lang="en-US" sz="1600" dirty="0" err="1" smtClean="0"/>
              <a:t>exclusiveyachtdubai</a:t>
            </a:r>
            <a:r>
              <a:rPr lang="en-US" sz="1600" dirty="0" smtClean="0"/>
              <a:t> #</a:t>
            </a:r>
            <a:r>
              <a:rPr lang="en-US" sz="1600" dirty="0" err="1" smtClean="0"/>
              <a:t>luxuryyachtrentaldubai</a:t>
            </a:r>
            <a:r>
              <a:rPr lang="en-US" sz="1600" dirty="0" smtClean="0"/>
              <a:t> #</a:t>
            </a:r>
            <a:r>
              <a:rPr lang="en-US" sz="1600" dirty="0" err="1" smtClean="0"/>
              <a:t>dubaiyachts</a:t>
            </a:r>
            <a:r>
              <a:rPr lang="en-US" sz="1600" dirty="0" smtClean="0"/>
              <a:t> #</a:t>
            </a:r>
            <a:r>
              <a:rPr lang="en-US" sz="1600" dirty="0" err="1" smtClean="0"/>
              <a:t>Luxuryyachtdubai</a:t>
            </a:r>
            <a:r>
              <a:rPr lang="en-US" sz="1600" dirty="0" smtClean="0"/>
              <a:t> #</a:t>
            </a:r>
            <a:r>
              <a:rPr lang="en-US" sz="1600" dirty="0" err="1" smtClean="0"/>
              <a:t>privateyachtdubai</a:t>
            </a:r>
            <a:r>
              <a:rPr lang="en-US" sz="1600" dirty="0" smtClean="0"/>
              <a:t> #</a:t>
            </a:r>
            <a:r>
              <a:rPr lang="en-US" sz="1600" dirty="0" err="1" smtClean="0"/>
              <a:t>Boattripdubai</a:t>
            </a:r>
            <a:r>
              <a:rPr lang="en-US" sz="1600" dirty="0" smtClean="0"/>
              <a:t> #</a:t>
            </a:r>
            <a:r>
              <a:rPr lang="en-US" sz="1600" dirty="0" err="1" smtClean="0"/>
              <a:t>yachtrentaldubai</a:t>
            </a:r>
            <a:r>
              <a:rPr lang="en-US" sz="1600" dirty="0" smtClean="0"/>
              <a:t> #</a:t>
            </a:r>
            <a:r>
              <a:rPr lang="en-US" sz="1600" dirty="0" err="1" smtClean="0"/>
              <a:t>yachttripdubai</a:t>
            </a:r>
            <a:r>
              <a:rPr lang="en-US" sz="1600" dirty="0" smtClean="0"/>
              <a:t> #</a:t>
            </a:r>
            <a:r>
              <a:rPr lang="en-US" sz="1600" dirty="0" err="1" smtClean="0"/>
              <a:t>yachtrentaldubaimarina</a:t>
            </a:r>
            <a:r>
              <a:rPr lang="en-US" sz="1600" dirty="0" smtClean="0"/>
              <a:t> #</a:t>
            </a:r>
            <a:r>
              <a:rPr lang="en-US" sz="1600" dirty="0" err="1" smtClean="0"/>
              <a:t>yachtrentalmarina</a:t>
            </a:r>
            <a:r>
              <a:rPr lang="en-US" sz="1600" dirty="0" smtClean="0"/>
              <a:t> #</a:t>
            </a:r>
            <a:r>
              <a:rPr lang="en-US" sz="1600" dirty="0" err="1" smtClean="0"/>
              <a:t>LuxuryYachtCruisedubai</a:t>
            </a:r>
            <a:r>
              <a:rPr lang="en-US" sz="1600" dirty="0" smtClean="0"/>
              <a:t> #</a:t>
            </a:r>
            <a:r>
              <a:rPr lang="en-US" sz="1600" dirty="0" err="1" smtClean="0"/>
              <a:t>yachtcharterdubai</a:t>
            </a:r>
            <a:r>
              <a:rPr lang="en-US" sz="1600" dirty="0" smtClean="0"/>
              <a:t> #</a:t>
            </a:r>
            <a:r>
              <a:rPr lang="en-US" sz="1600" dirty="0" err="1" smtClean="0"/>
              <a:t>luxuryyachtdubaimarina</a:t>
            </a:r>
            <a:r>
              <a:rPr lang="en-US" sz="1600" dirty="0" smtClean="0"/>
              <a:t> #</a:t>
            </a:r>
            <a:r>
              <a:rPr lang="en-US" sz="1600" dirty="0" err="1" smtClean="0"/>
              <a:t>cheapyachtrentaldubai</a:t>
            </a:r>
            <a:r>
              <a:rPr lang="en-US" sz="1600" dirty="0" smtClean="0"/>
              <a:t> #</a:t>
            </a:r>
            <a:r>
              <a:rPr lang="en-US" sz="1600" dirty="0" err="1" smtClean="0"/>
              <a:t>BoatrentalDubai</a:t>
            </a:r>
            <a:r>
              <a:rPr lang="en-US" sz="1600" dirty="0" smtClean="0"/>
              <a:t> #</a:t>
            </a:r>
            <a:r>
              <a:rPr lang="en-US" sz="1600" dirty="0" err="1" smtClean="0"/>
              <a:t>dubaimarinayachts</a:t>
            </a:r>
            <a:r>
              <a:rPr lang="en-US" sz="1600" dirty="0" smtClean="0"/>
              <a:t> #</a:t>
            </a:r>
            <a:r>
              <a:rPr lang="en-US" sz="1600" dirty="0" err="1" smtClean="0"/>
              <a:t>dubaiyachttour</a:t>
            </a:r>
            <a:r>
              <a:rPr lang="en-US" sz="1600" dirty="0" smtClean="0"/>
              <a:t> </a:t>
            </a:r>
            <a:endParaRPr lang="en-US" sz="1600" b="1" dirty="0" smtClean="0">
              <a:latin typeface="Cambria" pitchFamily="18" charset="0"/>
            </a:endParaRPr>
          </a:p>
        </p:txBody>
      </p:sp>
    </p:spTree>
    <p:extLst>
      <p:ext uri="{BB962C8B-B14F-4D97-AF65-F5344CB8AC3E}">
        <p14:creationId xmlns="" xmlns:p14="http://schemas.microsoft.com/office/powerpoint/2010/main" val="124489149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52400" y="228600"/>
            <a:ext cx="6705600" cy="707886"/>
          </a:xfrm>
          <a:prstGeom prst="rect">
            <a:avLst/>
          </a:prstGeom>
        </p:spPr>
        <p:txBody>
          <a:bodyPr wrap="square">
            <a:spAutoFit/>
          </a:bodyPr>
          <a:lstStyle/>
          <a:p>
            <a:pPr>
              <a:buFont typeface="Wingdings" pitchFamily="2" charset="2"/>
              <a:buChar char="Ø"/>
            </a:pPr>
            <a:r>
              <a:rPr lang="en-US" sz="4000" dirty="0" smtClean="0">
                <a:hlinkClick r:id="rId2"/>
              </a:rPr>
              <a:t>yacht trip </a:t>
            </a:r>
            <a:r>
              <a:rPr lang="en-US" sz="4000" dirty="0" err="1" smtClean="0">
                <a:hlinkClick r:id="rId2"/>
              </a:rPr>
              <a:t>dubai</a:t>
            </a:r>
            <a:r>
              <a:rPr lang="en-US" sz="4000" dirty="0" smtClean="0">
                <a:hlinkClick r:id="rId2"/>
              </a:rPr>
              <a:t> </a:t>
            </a:r>
            <a:endParaRPr lang="en-US" sz="4000" dirty="0" smtClean="0"/>
          </a:p>
        </p:txBody>
      </p:sp>
      <p:pic>
        <p:nvPicPr>
          <p:cNvPr id="2052" name="Picture 4" descr="D:\New folder\New folder (2)\rbc.JPG"/>
          <p:cNvPicPr>
            <a:picLocks noChangeAspect="1" noChangeArrowheads="1"/>
          </p:cNvPicPr>
          <p:nvPr/>
        </p:nvPicPr>
        <p:blipFill>
          <a:blip r:embed="rId3"/>
          <a:srcRect/>
          <a:stretch>
            <a:fillRect/>
          </a:stretch>
        </p:blipFill>
        <p:spPr bwMode="auto">
          <a:xfrm>
            <a:off x="0" y="1143000"/>
            <a:ext cx="9144000" cy="5715000"/>
          </a:xfrm>
          <a:prstGeom prst="rect">
            <a:avLst/>
          </a:prstGeom>
          <a:noFill/>
        </p:spPr>
      </p:pic>
    </p:spTree>
    <p:extLst>
      <p:ext uri="{BB962C8B-B14F-4D97-AF65-F5344CB8AC3E}">
        <p14:creationId xmlns="" xmlns:p14="http://schemas.microsoft.com/office/powerpoint/2010/main" val="26424898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381000" y="68431"/>
            <a:ext cx="8727504" cy="1200329"/>
          </a:xfrm>
          <a:prstGeom prst="rect">
            <a:avLst/>
          </a:prstGeom>
          <a:blipFill>
            <a:blip r:embed="rId2"/>
            <a:tile tx="0" ty="0" sx="100000" sy="100000" flip="none" algn="tl"/>
          </a:blipFill>
        </p:spPr>
        <p:txBody>
          <a:bodyPr wrap="square" rtlCol="0">
            <a:spAutoFit/>
          </a:bodyPr>
          <a:lstStyle/>
          <a:p>
            <a:pPr algn="ctr"/>
            <a:r>
              <a:rPr lang="en-IN" sz="7200" dirty="0" smtClean="0"/>
              <a:t>Contact Us:-</a:t>
            </a:r>
            <a:endParaRPr lang="en-IN" sz="7200" dirty="0"/>
          </a:p>
        </p:txBody>
      </p:sp>
      <p:sp>
        <p:nvSpPr>
          <p:cNvPr id="6" name="TextBox 5"/>
          <p:cNvSpPr txBox="1"/>
          <p:nvPr/>
        </p:nvSpPr>
        <p:spPr>
          <a:xfrm>
            <a:off x="381000" y="2971800"/>
            <a:ext cx="8763000" cy="1600438"/>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n-IN" sz="4400" b="1" dirty="0" smtClean="0">
                <a:solidFill>
                  <a:srgbClr val="FF0000"/>
                </a:solidFill>
                <a:latin typeface="Cambria" pitchFamily="18" charset="0"/>
              </a:rPr>
              <a:t>Visit Us:-</a:t>
            </a:r>
          </a:p>
          <a:p>
            <a:pPr algn="ctr"/>
            <a:r>
              <a:rPr lang="en-US" sz="5400" u="sng" dirty="0" smtClean="0"/>
              <a:t>https://rbcyachtrental.com/</a:t>
            </a:r>
            <a:r>
              <a:rPr lang="en-US" sz="5400" dirty="0" smtClean="0"/>
              <a:t> </a:t>
            </a:r>
            <a:endParaRPr lang="en-IN" sz="5400" b="1" dirty="0" smtClean="0">
              <a:solidFill>
                <a:srgbClr val="FF0000"/>
              </a:solidFill>
              <a:latin typeface="Cambria" pitchFamily="18" charset="0"/>
            </a:endParaRPr>
          </a:p>
        </p:txBody>
      </p:sp>
      <p:sp>
        <p:nvSpPr>
          <p:cNvPr id="7" name="TextBox 6"/>
          <p:cNvSpPr txBox="1"/>
          <p:nvPr/>
        </p:nvSpPr>
        <p:spPr>
          <a:xfrm>
            <a:off x="0" y="1447800"/>
            <a:ext cx="8991600" cy="1015663"/>
          </a:xfrm>
          <a:prstGeom prst="rect">
            <a:avLst/>
          </a:prstGeom>
          <a:noFill/>
        </p:spPr>
        <p:txBody>
          <a:bodyPr wrap="square" rtlCol="0">
            <a:spAutoFit/>
          </a:bodyPr>
          <a:lstStyle/>
          <a:p>
            <a:pPr algn="ctr"/>
            <a:r>
              <a:rPr lang="en-US" sz="2400" b="1" dirty="0" smtClean="0">
                <a:latin typeface="Cambria" pitchFamily="18" charset="0"/>
              </a:rPr>
              <a:t/>
            </a:r>
            <a:br>
              <a:rPr lang="en-US" sz="2400" b="1" dirty="0" smtClean="0">
                <a:latin typeface="Cambria" pitchFamily="18" charset="0"/>
              </a:rPr>
            </a:br>
            <a:endParaRPr lang="en-US" sz="3600" b="1" dirty="0" smtClean="0">
              <a:solidFill>
                <a:srgbClr val="00B050"/>
              </a:solidFill>
              <a:latin typeface="Cambria" pitchFamily="18" charset="0"/>
            </a:endParaRPr>
          </a:p>
        </p:txBody>
      </p:sp>
    </p:spTree>
    <p:extLst>
      <p:ext uri="{BB962C8B-B14F-4D97-AF65-F5344CB8AC3E}">
        <p14:creationId xmlns="" xmlns:p14="http://schemas.microsoft.com/office/powerpoint/2010/main" val="131680436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366</TotalTime>
  <Words>354</Words>
  <Application>Microsoft Office PowerPoint</Application>
  <PresentationFormat>On-screen Show (4:3)</PresentationFormat>
  <Paragraphs>21</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Apex</vt:lpstr>
      <vt:lpstr>Slide 1</vt:lpstr>
      <vt:lpstr>Slide 2</vt:lpstr>
      <vt:lpstr>Slide 3</vt:lpstr>
      <vt:lpstr>Slide 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SONY</dc:creator>
  <cp:lastModifiedBy>PC</cp:lastModifiedBy>
  <cp:revision>49</cp:revision>
  <dcterms:created xsi:type="dcterms:W3CDTF">2018-01-10T15:46:01Z</dcterms:created>
  <dcterms:modified xsi:type="dcterms:W3CDTF">2020-02-29T08:24:59Z</dcterms:modified>
</cp:coreProperties>
</file>