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F8A259-3173-45E2-AAB5-6D55190149B5}" type="datetimeFigureOut">
              <a:rPr lang="en-US" smtClean="0"/>
              <a:pPr/>
              <a:t>10/16/2019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42375-7E04-416D-9A6E-EDEC00E11B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342375-7E04-416D-9A6E-EDEC00E11B89}"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D4F0535-ED46-4CE8-8571-2632645EE0B9}" type="datetimeFigureOut">
              <a:rPr lang="en-US" smtClean="0"/>
              <a:pPr/>
              <a:t>10/16/2019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C900051-AFD0-48AC-97D0-1F98876633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C900051-AFD0-48AC-97D0-1F98876633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C900051-AFD0-48AC-97D0-1F98876633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C900051-AFD0-48AC-97D0-1F988766331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C900051-AFD0-48AC-97D0-1F988766331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C900051-AFD0-48AC-97D0-1F988766331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C900051-AFD0-48AC-97D0-1F988766331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C900051-AFD0-48AC-97D0-1F988766331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D4F0535-ED46-4CE8-8571-2632645EE0B9}" type="datetimeFigureOut">
              <a:rPr lang="en-US" smtClean="0"/>
              <a:pPr/>
              <a:t>10/16/2019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C900051-AFD0-48AC-97D0-1F98876633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D4F0535-ED46-4CE8-8571-2632645EE0B9}" type="datetimeFigureOut">
              <a:rPr lang="en-US" smtClean="0"/>
              <a:pPr/>
              <a:t>10/16/2019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C900051-AFD0-48AC-97D0-1F988766331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D4F0535-ED46-4CE8-8571-2632645EE0B9}" type="datetimeFigureOut">
              <a:rPr lang="en-US" smtClean="0"/>
              <a:pPr/>
              <a:t>10/16/2019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C900051-AFD0-48AC-97D0-1F988766331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D4F0535-ED46-4CE8-8571-2632645EE0B9}" type="datetimeFigureOut">
              <a:rPr lang="en-US" smtClean="0"/>
              <a:pPr/>
              <a:t>10/16/2019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C900051-AFD0-48AC-97D0-1F98876633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thewindowexperts.ca/windows-and-doors-oshaw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7772400" cy="2362200"/>
          </a:xfrm>
        </p:spPr>
        <p:txBody>
          <a:bodyPr>
            <a:normAutofit/>
          </a:bodyPr>
          <a:lstStyle/>
          <a:p>
            <a:pPr algn="ctr"/>
            <a:r>
              <a:rPr lang="en-US" dirty="0" smtClean="0"/>
              <a:t>Top benefits of replacing windows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52400"/>
            <a:ext cx="9144000" cy="5791200"/>
          </a:xfrm>
        </p:spPr>
        <p:txBody>
          <a:bodyPr>
            <a:normAutofit fontScale="85000" lnSpcReduction="10000"/>
          </a:bodyPr>
          <a:lstStyle/>
          <a:p>
            <a:pPr>
              <a:buNone/>
            </a:pPr>
            <a:r>
              <a:rPr lang="en-US" dirty="0" smtClean="0"/>
              <a:t>Your </a:t>
            </a:r>
            <a:r>
              <a:rPr lang="en-US" dirty="0" smtClean="0"/>
              <a:t>home is the most valuable asset you own, and you try to take the best care of it by keeping all the things up to date. There are various types of repairs that you can make into your house to enhance its look and design.</a:t>
            </a:r>
          </a:p>
          <a:p>
            <a:pPr>
              <a:buNone/>
            </a:pPr>
            <a:endParaRPr lang="en-US" dirty="0" smtClean="0"/>
          </a:p>
          <a:p>
            <a:pPr>
              <a:buNone/>
            </a:pPr>
            <a:r>
              <a:rPr lang="en-US" dirty="0" smtClean="0"/>
              <a:t>Out </a:t>
            </a:r>
            <a:r>
              <a:rPr lang="en-US" dirty="0" smtClean="0"/>
              <a:t>of all the repairs and modifications, windows replacement is considered as the most important and useful change in the house. Windows replacement can be immensely beneficial in increasing your comfort and environment of your home.</a:t>
            </a:r>
          </a:p>
          <a:p>
            <a:pPr>
              <a:buNone/>
            </a:pPr>
            <a:endParaRPr lang="en-US" dirty="0" smtClean="0"/>
          </a:p>
          <a:p>
            <a:pPr>
              <a:buNone/>
            </a:pPr>
            <a:r>
              <a:rPr lang="en-US" dirty="0" smtClean="0"/>
              <a:t>You </a:t>
            </a:r>
            <a:r>
              <a:rPr lang="en-US" dirty="0" smtClean="0"/>
              <a:t>can select a window according to the temperature and the weather conditions of your area. There are various window replacement benefits, along with being highly cost-effective.</a:t>
            </a:r>
          </a:p>
          <a:p>
            <a:pPr>
              <a:buNone/>
            </a:pPr>
            <a:endParaRPr lang="en-US" b="1" dirty="0" smtClean="0"/>
          </a:p>
          <a:p>
            <a:pPr>
              <a:buNone/>
            </a:pPr>
            <a:r>
              <a:rPr lang="en-US" b="1" dirty="0" smtClean="0"/>
              <a:t>Some </a:t>
            </a:r>
            <a:r>
              <a:rPr lang="en-US" b="1" dirty="0" smtClean="0"/>
              <a:t>of the most fantastic window replacement benefits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foto1.png"/>
          <p:cNvPicPr>
            <a:picLocks noChangeAspect="1"/>
          </p:cNvPicPr>
          <p:nvPr/>
        </p:nvPicPr>
        <p:blipFill>
          <a:blip r:embed="rId2"/>
          <a:stretch>
            <a:fillRect/>
          </a:stretch>
        </p:blipFill>
        <p:spPr>
          <a:xfrm>
            <a:off x="1938337" y="1162050"/>
            <a:ext cx="5267325" cy="4533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534400" cy="5854891"/>
          </a:xfrm>
        </p:spPr>
        <p:txBody>
          <a:bodyPr>
            <a:normAutofit fontScale="92500" lnSpcReduction="20000"/>
          </a:bodyPr>
          <a:lstStyle/>
          <a:p>
            <a:pPr>
              <a:buNone/>
            </a:pPr>
            <a:r>
              <a:rPr lang="en-US" b="1" dirty="0" smtClean="0"/>
              <a:t>Save energy and expenses</a:t>
            </a:r>
            <a:endParaRPr lang="en-US" dirty="0" smtClean="0"/>
          </a:p>
          <a:p>
            <a:pPr lvl="0"/>
            <a:endParaRPr lang="en-US" dirty="0" smtClean="0"/>
          </a:p>
          <a:p>
            <a:pPr lvl="0">
              <a:buNone/>
            </a:pPr>
            <a:r>
              <a:rPr lang="en-US" dirty="0" smtClean="0"/>
              <a:t>Window </a:t>
            </a:r>
            <a:r>
              <a:rPr lang="en-US" dirty="0" smtClean="0"/>
              <a:t>replacement is an excellent modification for your house and can save a lot of energy and money for you.</a:t>
            </a:r>
          </a:p>
          <a:p>
            <a:pPr lvl="0">
              <a:buNone/>
            </a:pPr>
            <a:endParaRPr lang="en-US" dirty="0" smtClean="0"/>
          </a:p>
          <a:p>
            <a:pPr lvl="0">
              <a:buNone/>
            </a:pPr>
            <a:r>
              <a:rPr lang="en-US" dirty="0" smtClean="0"/>
              <a:t>There </a:t>
            </a:r>
            <a:r>
              <a:rPr lang="en-US" dirty="0" smtClean="0"/>
              <a:t>are various types of windows and well-insulated that are highly beneficial in keeping your indoor temperatures balanced, which puts less load on the cooling and heating system in the house, saving a lot of cost.</a:t>
            </a:r>
          </a:p>
          <a:p>
            <a:pPr lvl="0">
              <a:buNone/>
            </a:pPr>
            <a:endParaRPr lang="en-US" dirty="0" smtClean="0"/>
          </a:p>
          <a:p>
            <a:pPr lvl="0">
              <a:buNone/>
            </a:pPr>
            <a:r>
              <a:rPr lang="en-US" dirty="0" smtClean="0"/>
              <a:t>There </a:t>
            </a:r>
            <a:r>
              <a:rPr lang="en-US" dirty="0" smtClean="0"/>
              <a:t>are few window glass tailor-made to save energy in certain climates and have some unique properties that offer protection against the harmful UV rays.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a:spLocks noGrp="1"/>
          </p:cNvSpPr>
          <p:nvPr>
            <p:ph idx="1"/>
          </p:nvPr>
        </p:nvSpPr>
        <p:spPr>
          <a:xfrm>
            <a:off x="304800" y="381000"/>
            <a:ext cx="8382000" cy="5626291"/>
          </a:xfrm>
        </p:spPr>
        <p:txBody>
          <a:bodyPr>
            <a:normAutofit lnSpcReduction="10000"/>
          </a:bodyPr>
          <a:lstStyle/>
          <a:p>
            <a:pPr>
              <a:buNone/>
            </a:pPr>
            <a:r>
              <a:rPr lang="en-US" b="1" dirty="0" smtClean="0"/>
              <a:t>Protection from UV rays</a:t>
            </a:r>
            <a:endParaRPr lang="en-US" dirty="0" smtClean="0"/>
          </a:p>
          <a:p>
            <a:pPr lvl="0"/>
            <a:endParaRPr lang="en-US" dirty="0" smtClean="0"/>
          </a:p>
          <a:p>
            <a:pPr lvl="0">
              <a:buNone/>
            </a:pPr>
            <a:r>
              <a:rPr lang="en-US" dirty="0" smtClean="0"/>
              <a:t>Every </a:t>
            </a:r>
            <a:r>
              <a:rPr lang="en-US" dirty="0" smtClean="0"/>
              <a:t>person loves sufficient natural lighting in their houses, but with lighting, harmful UV rays also enter the house, which affects the interior and fades it out.</a:t>
            </a:r>
          </a:p>
          <a:p>
            <a:pPr lvl="0"/>
            <a:endParaRPr lang="en-US" dirty="0" smtClean="0"/>
          </a:p>
          <a:p>
            <a:pPr lvl="0">
              <a:buNone/>
            </a:pPr>
            <a:r>
              <a:rPr lang="en-US" dirty="0" smtClean="0"/>
              <a:t>You </a:t>
            </a:r>
            <a:r>
              <a:rPr lang="en-US" dirty="0" smtClean="0"/>
              <a:t>can protect your interior from UV rays by replacing the windows with UV protected glass, which acts as a sunscreen for your house and protects it from ultraviolet rays</a:t>
            </a:r>
            <a:r>
              <a:rPr lang="en-US" dirty="0" smtClean="0"/>
              <a:t>.</a:t>
            </a:r>
          </a:p>
          <a:p>
            <a:pPr lvl="0">
              <a:buNone/>
            </a:pPr>
            <a:endParaRPr lang="en-US" dirty="0" smtClean="0"/>
          </a:p>
          <a:p>
            <a:pPr lvl="0">
              <a:buNone/>
            </a:pPr>
            <a:r>
              <a:rPr lang="en-US" dirty="0" smtClean="0"/>
              <a:t>Check best services here: </a:t>
            </a:r>
            <a:r>
              <a:rPr lang="en-US" b="1" dirty="0" smtClean="0">
                <a:hlinkClick r:id="rId2"/>
              </a:rPr>
              <a:t>The Window Experts</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mages.jpg"/>
          <p:cNvPicPr>
            <a:picLocks noChangeAspect="1"/>
          </p:cNvPicPr>
          <p:nvPr/>
        </p:nvPicPr>
        <p:blipFill>
          <a:blip r:embed="rId2"/>
          <a:stretch>
            <a:fillRect/>
          </a:stretch>
        </p:blipFill>
        <p:spPr>
          <a:xfrm>
            <a:off x="2438400" y="914400"/>
            <a:ext cx="3883800" cy="3883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152400" y="228600"/>
            <a:ext cx="8763000" cy="5257800"/>
          </a:xfrm>
        </p:spPr>
        <p:txBody>
          <a:bodyPr>
            <a:normAutofit/>
          </a:bodyPr>
          <a:lstStyle/>
          <a:p>
            <a:pPr>
              <a:buNone/>
            </a:pPr>
            <a:r>
              <a:rPr lang="en-US" b="1" dirty="0" smtClean="0"/>
              <a:t>Low maintenance cost</a:t>
            </a:r>
            <a:endParaRPr lang="en-US" dirty="0" smtClean="0"/>
          </a:p>
          <a:p>
            <a:pPr lvl="0">
              <a:buNone/>
            </a:pPr>
            <a:endParaRPr lang="en-US" dirty="0" smtClean="0"/>
          </a:p>
          <a:p>
            <a:pPr lvl="0">
              <a:buNone/>
            </a:pPr>
            <a:r>
              <a:rPr lang="en-US" dirty="0" smtClean="0"/>
              <a:t>Replacing </a:t>
            </a:r>
            <a:r>
              <a:rPr lang="en-US" dirty="0" smtClean="0"/>
              <a:t>the windows with modern and high-quality windows helps you to lower the maintenance cost of the windows. </a:t>
            </a:r>
          </a:p>
          <a:p>
            <a:pPr lvl="0">
              <a:buNone/>
            </a:pPr>
            <a:endParaRPr lang="en-US" dirty="0" smtClean="0"/>
          </a:p>
          <a:p>
            <a:pPr lvl="0">
              <a:buNone/>
            </a:pPr>
            <a:r>
              <a:rPr lang="en-US" dirty="0" smtClean="0"/>
              <a:t>Modern </a:t>
            </a:r>
            <a:r>
              <a:rPr lang="en-US" dirty="0" smtClean="0"/>
              <a:t>windows have unique features that make it long-lasting and easy to maintain. Features like grilles and shades make them easy to clean and dustproof.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57</TotalTime>
  <Words>346</Words>
  <Application>Microsoft Office PowerPoint</Application>
  <PresentationFormat>On-screen Show (4:3)</PresentationFormat>
  <Paragraphs>28</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Concourse</vt:lpstr>
      <vt:lpstr>Top benefits of replacing windows</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on How to Buy Instagram Likes for your Business</dc:title>
  <dc:creator>Comp5</dc:creator>
  <cp:lastModifiedBy>shree</cp:lastModifiedBy>
  <cp:revision>53</cp:revision>
  <dcterms:created xsi:type="dcterms:W3CDTF">2017-11-23T09:29:18Z</dcterms:created>
  <dcterms:modified xsi:type="dcterms:W3CDTF">2019-10-16T06:39:11Z</dcterms:modified>
</cp:coreProperties>
</file>